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80" r:id="rId7"/>
    <p:sldId id="281" r:id="rId8"/>
    <p:sldId id="279" r:id="rId9"/>
    <p:sldId id="282" r:id="rId10"/>
    <p:sldId id="28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F6872E-818E-44A3-AC15-EB2727688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a negra nuvem passará. </a:t>
            </a:r>
          </a:p>
          <a:p>
            <a:r>
              <a:rPr lang="pt-BR" dirty="0"/>
              <a:t>Ó, não duvides, </a:t>
            </a:r>
          </a:p>
          <a:p>
            <a:r>
              <a:rPr lang="pt-BR" dirty="0"/>
              <a:t>mas confia em Deus.</a:t>
            </a:r>
          </a:p>
        </p:txBody>
      </p:sp>
    </p:spTree>
    <p:extLst>
      <p:ext uri="{BB962C8B-B14F-4D97-AF65-F5344CB8AC3E}">
        <p14:creationId xmlns:p14="http://schemas.microsoft.com/office/powerpoint/2010/main" val="209880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vida tem tristezas mil; </a:t>
            </a:r>
          </a:p>
          <a:p>
            <a:r>
              <a:rPr lang="pt-BR" dirty="0"/>
              <a:t>Nem tudo é um céu de anil, </a:t>
            </a:r>
          </a:p>
          <a:p>
            <a:r>
              <a:rPr lang="pt-BR" dirty="0"/>
              <a:t>Mas contra o mal, </a:t>
            </a:r>
          </a:p>
          <a:p>
            <a:r>
              <a:rPr lang="pt-BR" dirty="0"/>
              <a:t>que é tão sutil, </a:t>
            </a:r>
          </a:p>
          <a:p>
            <a:r>
              <a:rPr lang="pt-BR" dirty="0"/>
              <a:t>Há um caminho só: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E1564-3B38-4975-8244-60757A057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Ele sempre te ouvirá. </a:t>
            </a:r>
          </a:p>
          <a:p>
            <a:r>
              <a:rPr lang="pt-BR" dirty="0"/>
              <a:t>Confia em Deus, </a:t>
            </a:r>
          </a:p>
          <a:p>
            <a:r>
              <a:rPr lang="pt-BR" dirty="0"/>
              <a:t>que Ele nunca falhará. </a:t>
            </a:r>
          </a:p>
        </p:txBody>
      </p:sp>
    </p:spTree>
    <p:extLst>
      <p:ext uri="{BB962C8B-B14F-4D97-AF65-F5344CB8AC3E}">
        <p14:creationId xmlns:p14="http://schemas.microsoft.com/office/powerpoint/2010/main" val="311684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F6872E-818E-44A3-AC15-EB2727688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a negra nuvem passará. </a:t>
            </a:r>
          </a:p>
          <a:p>
            <a:r>
              <a:rPr lang="pt-BR" dirty="0"/>
              <a:t>Ó, não duvides, </a:t>
            </a:r>
          </a:p>
          <a:p>
            <a:r>
              <a:rPr lang="pt-BR" dirty="0"/>
              <a:t>mas confia em Deus.</a:t>
            </a:r>
          </a:p>
        </p:txBody>
      </p:sp>
    </p:spTree>
    <p:extLst>
      <p:ext uri="{BB962C8B-B14F-4D97-AF65-F5344CB8AC3E}">
        <p14:creationId xmlns:p14="http://schemas.microsoft.com/office/powerpoint/2010/main" val="19685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teu céu escurecer </a:t>
            </a:r>
          </a:p>
          <a:p>
            <a:r>
              <a:rPr lang="pt-BR" dirty="0"/>
              <a:t>E estiveres a sofrer, </a:t>
            </a:r>
          </a:p>
          <a:p>
            <a:r>
              <a:rPr lang="pt-BR" dirty="0"/>
              <a:t>Se queres forças receber, </a:t>
            </a:r>
          </a:p>
          <a:p>
            <a:r>
              <a:rPr lang="pt-BR" dirty="0"/>
              <a:t>Há um caminho só: </a:t>
            </a:r>
          </a:p>
        </p:txBody>
      </p:sp>
    </p:spTree>
    <p:extLst>
      <p:ext uri="{BB962C8B-B14F-4D97-AF65-F5344CB8AC3E}">
        <p14:creationId xmlns:p14="http://schemas.microsoft.com/office/powerpoint/2010/main" val="23934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E1564-3B38-4975-8244-60757A057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Ele sempre te ouvirá. </a:t>
            </a:r>
          </a:p>
          <a:p>
            <a:r>
              <a:rPr lang="pt-BR" dirty="0"/>
              <a:t>Confia em Deus, </a:t>
            </a:r>
          </a:p>
          <a:p>
            <a:r>
              <a:rPr lang="pt-BR" dirty="0"/>
              <a:t>que Ele nunca falhará. </a:t>
            </a:r>
          </a:p>
        </p:txBody>
      </p:sp>
    </p:spTree>
    <p:extLst>
      <p:ext uri="{BB962C8B-B14F-4D97-AF65-F5344CB8AC3E}">
        <p14:creationId xmlns:p14="http://schemas.microsoft.com/office/powerpoint/2010/main" val="246355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F6872E-818E-44A3-AC15-EB2727688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a negra nuvem passará. </a:t>
            </a:r>
          </a:p>
          <a:p>
            <a:r>
              <a:rPr lang="pt-BR" dirty="0"/>
              <a:t>Ó, não duvides, </a:t>
            </a:r>
          </a:p>
          <a:p>
            <a:r>
              <a:rPr lang="pt-BR" dirty="0"/>
              <a:t>mas confia em Deus.</a:t>
            </a:r>
          </a:p>
        </p:txBody>
      </p:sp>
    </p:spTree>
    <p:extLst>
      <p:ext uri="{BB962C8B-B14F-4D97-AF65-F5344CB8AC3E}">
        <p14:creationId xmlns:p14="http://schemas.microsoft.com/office/powerpoint/2010/main" val="94529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tua fé provada for </a:t>
            </a:r>
          </a:p>
          <a:p>
            <a:r>
              <a:rPr lang="pt-BR" dirty="0"/>
              <a:t>E te esqueceres do Senhor, </a:t>
            </a:r>
          </a:p>
          <a:p>
            <a:r>
              <a:rPr lang="pt-BR" dirty="0"/>
              <a:t>Necessitando um Salvador, </a:t>
            </a:r>
          </a:p>
          <a:p>
            <a:r>
              <a:rPr lang="pt-BR" dirty="0"/>
              <a:t>Há um caminho só:</a:t>
            </a:r>
          </a:p>
        </p:txBody>
      </p:sp>
    </p:spTree>
    <p:extLst>
      <p:ext uri="{BB962C8B-B14F-4D97-AF65-F5344CB8AC3E}">
        <p14:creationId xmlns:p14="http://schemas.microsoft.com/office/powerpoint/2010/main" val="72935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CONFIA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E1564-3B38-4975-8244-60757A057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em Deus, </a:t>
            </a:r>
          </a:p>
          <a:p>
            <a:r>
              <a:rPr lang="pt-BR" dirty="0"/>
              <a:t>que Ele sempre te ouvirá. </a:t>
            </a:r>
          </a:p>
          <a:p>
            <a:r>
              <a:rPr lang="pt-BR" dirty="0"/>
              <a:t>Confia em Deus, </a:t>
            </a:r>
          </a:p>
          <a:p>
            <a:r>
              <a:rPr lang="pt-BR" dirty="0"/>
              <a:t>que Ele nunca falhará. </a:t>
            </a:r>
          </a:p>
        </p:txBody>
      </p:sp>
    </p:spTree>
    <p:extLst>
      <p:ext uri="{BB962C8B-B14F-4D97-AF65-F5344CB8AC3E}">
        <p14:creationId xmlns:p14="http://schemas.microsoft.com/office/powerpoint/2010/main" val="231968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225</Words>
  <Application>Microsoft Office PowerPoint</Application>
  <PresentationFormat>Apresentação na tela (16:9)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CONFIA EM DEUS</vt:lpstr>
      <vt:lpstr>CONFIA EM DEUS</vt:lpstr>
      <vt:lpstr>CONFIA EM DEUS</vt:lpstr>
      <vt:lpstr>CONFIA EM DEUS</vt:lpstr>
      <vt:lpstr>CONFIA EM DEUS</vt:lpstr>
      <vt:lpstr>CONFIA EM DEUS</vt:lpstr>
      <vt:lpstr>CONFIA EM DEUS</vt:lpstr>
      <vt:lpstr>CONFIA EM DEUS</vt:lpstr>
      <vt:lpstr>CONFIA EM DEUS</vt:lpstr>
      <vt:lpstr>CONFIA EM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2019-06-12T23:35:57Z</dcterms:modified>
</cp:coreProperties>
</file>